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17.12.2023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17.12.2023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17.12.2023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23 </a:t>
            </a:r>
            <a:r>
              <a:rPr lang="ru-RU" b="1" u="sng" dirty="0" smtClean="0">
                <a:solidFill>
                  <a:srgbClr val="00B0F0"/>
                </a:solidFill>
              </a:rPr>
              <a:t>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«математическая модель»</a:t>
            </a:r>
            <a:r>
              <a:rPr lang="ru-RU" sz="2400" dirty="0"/>
              <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 Можно опираться на вопросы последнего слайда</a:t>
            </a:r>
            <a:br>
              <a:rPr lang="ru-RU" sz="2200" b="1" dirty="0" smtClean="0"/>
            </a:br>
            <a:r>
              <a:rPr lang="ru-RU" sz="2200" b="1" dirty="0" smtClean="0"/>
              <a:t>В итоге  у вас должно получиться минимум 7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smtClean="0">
                <a:hlinkClick r:id="rId2"/>
              </a:rPr>
              <a:t>bengi-oskal@yandex.ru</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380" y="1508167"/>
            <a:ext cx="12192000" cy="1591293"/>
          </a:xfrm>
        </p:spPr>
        <p:txBody>
          <a:bodyPr>
            <a:normAutofit/>
          </a:bodyPr>
          <a:lstStyle/>
          <a:p>
            <a:r>
              <a:rPr lang="ru-RU" b="1" dirty="0" smtClean="0"/>
              <a:t>Математическая модель</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5068" y="914400"/>
            <a:ext cx="10515600" cy="902525"/>
          </a:xfrm>
        </p:spPr>
        <p:txBody>
          <a:bodyPr/>
          <a:lstStyle/>
          <a:p>
            <a:r>
              <a:rPr lang="ru-RU" b="1" dirty="0" smtClean="0"/>
              <a:t>Содержание</a:t>
            </a:r>
            <a:r>
              <a:rPr lang="ru-RU" dirty="0" smtClean="0"/>
              <a:t>:</a:t>
            </a:r>
            <a:endParaRPr lang="ru-RU" dirty="0"/>
          </a:p>
        </p:txBody>
      </p:sp>
      <p:sp>
        <p:nvSpPr>
          <p:cNvPr id="3" name="Объект 2"/>
          <p:cNvSpPr>
            <a:spLocks noGrp="1"/>
          </p:cNvSpPr>
          <p:nvPr>
            <p:ph idx="1"/>
          </p:nvPr>
        </p:nvSpPr>
        <p:spPr>
          <a:xfrm>
            <a:off x="771895" y="1816926"/>
            <a:ext cx="10782795" cy="5041074"/>
          </a:xfrm>
        </p:spPr>
        <p:txBody>
          <a:bodyPr>
            <a:normAutofit lnSpcReduction="10000"/>
          </a:bodyPr>
          <a:lstStyle/>
          <a:p>
            <a:r>
              <a:rPr lang="ru-RU" dirty="0" smtClean="0"/>
              <a:t>1. Раскрыть понятие «математическая модель</a:t>
            </a:r>
          </a:p>
          <a:p>
            <a:r>
              <a:rPr lang="ru-RU" dirty="0" smtClean="0"/>
              <a:t>2. </a:t>
            </a:r>
            <a:r>
              <a:rPr lang="ru-RU" dirty="0" smtClean="0"/>
              <a:t>Примером математической модели может быть …………..</a:t>
            </a:r>
          </a:p>
          <a:p>
            <a:r>
              <a:rPr lang="ru-RU" dirty="0" smtClean="0"/>
              <a:t>3.</a:t>
            </a:r>
          </a:p>
          <a:p>
            <a:r>
              <a:rPr lang="ru-RU" dirty="0" smtClean="0"/>
              <a:t>4.</a:t>
            </a:r>
          </a:p>
          <a:p>
            <a:r>
              <a:rPr lang="ru-RU" dirty="0" smtClean="0"/>
              <a:t>5.</a:t>
            </a:r>
          </a:p>
          <a:p>
            <a:endParaRPr lang="ru-RU" dirty="0"/>
          </a:p>
          <a:p>
            <a:endParaRPr lang="ru-RU" dirty="0" smtClean="0"/>
          </a:p>
          <a:p>
            <a:r>
              <a:rPr lang="ru-RU" dirty="0" smtClean="0"/>
              <a:t>Вы должны выбрать какую-то одну математическую модель и описать ее. </a:t>
            </a:r>
          </a:p>
          <a:p>
            <a:r>
              <a:rPr lang="ru-RU" dirty="0" smtClean="0"/>
              <a:t>Обязательно: фото, описание, назначение, основные функции. И еще что-то, что вы посчитаете интересным фактом</a:t>
            </a:r>
            <a:endParaRPr lang="ru-RU" dirty="0"/>
          </a:p>
          <a:p>
            <a:endParaRPr lang="ru-RU" dirty="0" smtClean="0"/>
          </a:p>
          <a:p>
            <a:endParaRPr lang="ru-RU" b="1" dirty="0"/>
          </a:p>
          <a:p>
            <a:pPr algn="ctr"/>
            <a:endParaRPr lang="ru-RU" dirty="0" smtClean="0"/>
          </a:p>
          <a:p>
            <a:pPr algn="ctr"/>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71</Words>
  <Application>Microsoft Office PowerPoint</Application>
  <PresentationFormat>Широкоэкранный</PresentationFormat>
  <Paragraphs>17</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Calibri Light</vt:lpstr>
      <vt:lpstr>Тема Office</vt:lpstr>
      <vt:lpstr>Уважаемые студенты! Задание на 23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«математическая модель»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Можно опираться на вопросы последнего слайда В итоге  у вас должно получиться минимум 7 слайдов!!! Титульный и содержание уже готовы. Работы присылаем на электронную почту!!! bengi-oskal@yandex.ru</vt:lpstr>
      <vt:lpstr>Математическая модель</vt:lpstr>
      <vt:lpstr>Содержание:</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13</cp:revision>
  <dcterms:created xsi:type="dcterms:W3CDTF">2023-11-26T11:59:38Z</dcterms:created>
  <dcterms:modified xsi:type="dcterms:W3CDTF">2023-12-17T10:43:39Z</dcterms:modified>
</cp:coreProperties>
</file>